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06B4-563B-435F-8004-284EE82DBBE5}" type="datetimeFigureOut">
              <a:rPr lang="en-US" smtClean="0"/>
              <a:t>4/3/2020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A7DD-10C2-44B7-8F8D-6E1CB4BE003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06B4-563B-435F-8004-284EE82DBBE5}" type="datetimeFigureOut">
              <a:rPr lang="en-US" smtClean="0"/>
              <a:t>4/3/2020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A7DD-10C2-44B7-8F8D-6E1CB4BE003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06B4-563B-435F-8004-284EE82DBBE5}" type="datetimeFigureOut">
              <a:rPr lang="en-US" smtClean="0"/>
              <a:t>4/3/2020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A7DD-10C2-44B7-8F8D-6E1CB4BE003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06B4-563B-435F-8004-284EE82DBBE5}" type="datetimeFigureOut">
              <a:rPr lang="en-US" smtClean="0"/>
              <a:t>4/3/2020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A7DD-10C2-44B7-8F8D-6E1CB4BE003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06B4-563B-435F-8004-284EE82DBBE5}" type="datetimeFigureOut">
              <a:rPr lang="en-US" smtClean="0"/>
              <a:t>4/3/2020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A7DD-10C2-44B7-8F8D-6E1CB4BE003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06B4-563B-435F-8004-284EE82DBBE5}" type="datetimeFigureOut">
              <a:rPr lang="en-US" smtClean="0"/>
              <a:t>4/3/2020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A7DD-10C2-44B7-8F8D-6E1CB4BE003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06B4-563B-435F-8004-284EE82DBBE5}" type="datetimeFigureOut">
              <a:rPr lang="en-US" smtClean="0"/>
              <a:t>4/3/2020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A7DD-10C2-44B7-8F8D-6E1CB4BE003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06B4-563B-435F-8004-284EE82DBBE5}" type="datetimeFigureOut">
              <a:rPr lang="en-US" smtClean="0"/>
              <a:t>4/3/2020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A7DD-10C2-44B7-8F8D-6E1CB4BE003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06B4-563B-435F-8004-284EE82DBBE5}" type="datetimeFigureOut">
              <a:rPr lang="en-US" smtClean="0"/>
              <a:t>4/3/2020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A7DD-10C2-44B7-8F8D-6E1CB4BE003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06B4-563B-435F-8004-284EE82DBBE5}" type="datetimeFigureOut">
              <a:rPr lang="en-US" smtClean="0"/>
              <a:t>4/3/2020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A7DD-10C2-44B7-8F8D-6E1CB4BE003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06B4-563B-435F-8004-284EE82DBBE5}" type="datetimeFigureOut">
              <a:rPr lang="en-US" smtClean="0"/>
              <a:t>4/3/2020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A7DD-10C2-44B7-8F8D-6E1CB4BE003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306B4-563B-435F-8004-284EE82DBBE5}" type="datetimeFigureOut">
              <a:rPr lang="en-US" smtClean="0"/>
              <a:t>4/3/2020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1A7DD-10C2-44B7-8F8D-6E1CB4BE003A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Non-Cooperation Movement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Saumya</a:t>
            </a:r>
            <a:r>
              <a:rPr lang="en-US" dirty="0" smtClean="0"/>
              <a:t> Bose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non-cooperation-movement-6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00200"/>
            <a:ext cx="8001056" cy="475775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non-cooperation-movement-7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00200"/>
            <a:ext cx="7858180" cy="475775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non-cooperation-movement-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00200"/>
            <a:ext cx="7643866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 descr="non-cooperation-movement-1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00200"/>
            <a:ext cx="8072494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non-cooperation-movement-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00200"/>
            <a:ext cx="8143932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non-cooperation-movement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00200"/>
            <a:ext cx="7715304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non-cooperation-movement-by-gandhiji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600200"/>
            <a:ext cx="8572560" cy="49720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non-cooperation-movement-by-gandhiji-4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8786842" cy="482919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non-cooperation-movement-4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00200"/>
            <a:ext cx="8001056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non-cooperation-movement-5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00200"/>
            <a:ext cx="8286808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non-cooperation-movement-by-gandhiji-5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00200"/>
            <a:ext cx="8286808" cy="497207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Non-Cooperation Movement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Non-Cooperation Movement</dc:title>
  <dc:creator>TATAI</dc:creator>
  <cp:lastModifiedBy>TATAI</cp:lastModifiedBy>
  <cp:revision>3</cp:revision>
  <dcterms:created xsi:type="dcterms:W3CDTF">2020-04-03T06:25:41Z</dcterms:created>
  <dcterms:modified xsi:type="dcterms:W3CDTF">2020-04-03T06:50:08Z</dcterms:modified>
</cp:coreProperties>
</file>